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3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7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2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3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7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8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1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8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C1CE-0D0F-4E63-974F-C8A2D54A77FE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BD7D-834A-4544-A513-EF8F1617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3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1809" y="665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Рисунок 4" descr="IMG_20170528_140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0" y="2934954"/>
            <a:ext cx="2808752" cy="376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" descr="IMG_20190413_1048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52" y="971791"/>
            <a:ext cx="3266069" cy="245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 descr="IMG_20190413_1556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65" y="3629543"/>
            <a:ext cx="3954608" cy="296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IMG_20190413_1059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09" y="3566700"/>
            <a:ext cx="3921970" cy="294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37809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89" y="151226"/>
            <a:ext cx="3844733" cy="28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8" y="88250"/>
            <a:ext cx="3680890" cy="276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59176" y="70397"/>
            <a:ext cx="387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мир взгляни-земля в цвету!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9478" y="3069976"/>
            <a:ext cx="430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Спасти должны мы красоту!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1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Expert</dc:creator>
  <cp:lastModifiedBy>Expert</cp:lastModifiedBy>
  <cp:revision>6</cp:revision>
  <dcterms:created xsi:type="dcterms:W3CDTF">2020-02-29T15:26:32Z</dcterms:created>
  <dcterms:modified xsi:type="dcterms:W3CDTF">2020-02-29T15:52:33Z</dcterms:modified>
</cp:coreProperties>
</file>